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8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0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900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70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6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967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58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66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8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06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295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236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F4481-3194-49E9-B515-4AE9259A0A87}" type="datetimeFigureOut">
              <a:rPr lang="pt-BR" smtClean="0"/>
              <a:t>21/10/2018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339E7-A2D7-4C7D-800D-5FC2B7035F8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5829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35292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6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5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97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7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86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conquista dos portugueses a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1"/>
            <a:ext cx="8496944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638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04856" cy="541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67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 exploraÃ§Ã£o do pau-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54" y="447859"/>
            <a:ext cx="8208912" cy="593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27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m para tratado de tordesilh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064896" cy="570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549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administraÃ§Ã£o colonial portugu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42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0" y="404663"/>
            <a:ext cx="8407836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722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62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788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 CHEGADA DOS PORTUGUESES NA AMÃ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06489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006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dministraÃ§Ã£o colonial  governo g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41682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34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administraÃ§Ã£o colonial  governo g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9" y="692696"/>
            <a:ext cx="83519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967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administraÃ§Ã£o colonial  governo g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582272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26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820891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m para a capitania de pernambuco a lavoura aÃ§ucareira e a mÃ£o de obra escra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8352928" cy="568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252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m para a fundaÃ§Ã£o da primeira vila no Bras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136904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2617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m para a aÃ§Ã£o dos jesuitas no brasil 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533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a aÃ§Ã£o dos jesuitas no brasil colon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27280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4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5826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3"/>
            <a:ext cx="864096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39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8738"/>
            <a:ext cx="8424936" cy="62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216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13690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157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A CHEGADA DOS PORTUGUESES NA AMÃ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60841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65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carta de pero vaz de cami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9288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3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0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06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7" y="548680"/>
            <a:ext cx="7992888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971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sambaqu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136904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8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56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9433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Apresentação na tela (4:3)</PresentationFormat>
  <Paragraphs>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9</cp:revision>
  <dcterms:created xsi:type="dcterms:W3CDTF">2018-10-08T19:27:08Z</dcterms:created>
  <dcterms:modified xsi:type="dcterms:W3CDTF">2018-10-21T22:11:19Z</dcterms:modified>
</cp:coreProperties>
</file>